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8"/>
  </p:notesMasterIdLst>
  <p:sldIdLst>
    <p:sldId id="276" r:id="rId5"/>
    <p:sldId id="263" r:id="rId6"/>
    <p:sldId id="274" r:id="rId7"/>
    <p:sldId id="277" r:id="rId8"/>
    <p:sldId id="285" r:id="rId9"/>
    <p:sldId id="278" r:id="rId10"/>
    <p:sldId id="273" r:id="rId11"/>
    <p:sldId id="280" r:id="rId12"/>
    <p:sldId id="281" r:id="rId13"/>
    <p:sldId id="282" r:id="rId14"/>
    <p:sldId id="286" r:id="rId15"/>
    <p:sldId id="283" r:id="rId16"/>
    <p:sldId id="28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7/11/2025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C238F-B856-42A4-BC32-194DCC130D5F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0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3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8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5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29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6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6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2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7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46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7/11/2025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82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2375" y="2587219"/>
            <a:ext cx="3939478" cy="3939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7443"/>
            <a:ext cx="12192000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084" y="3217103"/>
            <a:ext cx="5455416" cy="3640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691351"/>
            <a:ext cx="4034215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7107" y="529810"/>
            <a:ext cx="4838826" cy="32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9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2 laser cu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630" y="3043481"/>
            <a:ext cx="4883951" cy="36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lashforge Adventurer 5M 3D Printer → NXT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535" y="3258517"/>
            <a:ext cx="3444566" cy="344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PV Transmitter – RC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609" y="542191"/>
            <a:ext cx="3254459" cy="325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oosing an Oscilloscope | Nuts &amp; Volts Magaz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59" y="806307"/>
            <a:ext cx="3181615" cy="167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TXINLEI 8586 110V 2 in 1 Digital Display Solder Zimbabwe | Ubu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37" y="3543189"/>
            <a:ext cx="2869876" cy="302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33" y="121339"/>
            <a:ext cx="3035780" cy="30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46" y="1614792"/>
            <a:ext cx="4715233" cy="2125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1317" y="63021"/>
            <a:ext cx="4381500" cy="26839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35450"/>
            <a:ext cx="5426015" cy="292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28800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4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2F5F-B957-4BD4-82FB-99BEFEBA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618518"/>
            <a:ext cx="9891710" cy="145876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a-GE" sz="670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რას გპირდებით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1067" y="2554356"/>
            <a:ext cx="114469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ფუნდამენტური განათლება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მრავალი მაღალტექნოლოგიური ლაბორატორია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გაძლიერებული პრაქტიკული კომპონენტი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ხარისხიანი სწავლება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გაცვლითი პროგრამები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194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4BA2-0868-4F9D-9799-8024B420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393700"/>
            <a:ext cx="10272711" cy="1703388"/>
          </a:xfrm>
        </p:spPr>
        <p:txBody>
          <a:bodyPr>
            <a:normAutofit/>
          </a:bodyPr>
          <a:lstStyle/>
          <a:p>
            <a:pPr algn="ctr"/>
            <a:r>
              <a:rPr lang="ka-GE" sz="4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რა არის კომპიუტერული ინჟინერია</a:t>
            </a:r>
            <a:endParaRPr lang="en-US" sz="4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6165" y="2445026"/>
            <a:ext cx="1104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მოწყობილობების შექმნას სჭირდება აპარატურის აგებულების ცოდნა და ამ აპარატურის პროგრამული მხარის გამართვაც. სწორედ ასეთი უნივერსალური პროფესიონალები არიან კომპიუტერული ინჟინრები</a:t>
            </a: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a-GE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1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C4BA2-0868-4F9D-9799-8024B420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87"/>
            <a:ext cx="12192000" cy="1107109"/>
          </a:xfrm>
        </p:spPr>
        <p:txBody>
          <a:bodyPr>
            <a:noAutofit/>
          </a:bodyPr>
          <a:lstStyle/>
          <a:p>
            <a:pPr algn="ctr"/>
            <a:r>
              <a:rPr lang="ka-GE" sz="55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რა არის </a:t>
            </a:r>
            <a:r>
              <a:rPr lang="ka-GE" sz="55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კომპიუტერული ინჟინერია?</a:t>
            </a:r>
            <a:endParaRPr lang="en-US" sz="55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5313" y="2663686"/>
            <a:ext cx="106945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55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კომპიუტერული </a:t>
            </a:r>
            <a:r>
              <a:rPr lang="ka-GE" sz="5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მეცნიერება</a:t>
            </a:r>
            <a:endParaRPr lang="en-US" sz="5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90870" y="4118112"/>
            <a:ext cx="940241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5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ელექტრული </a:t>
            </a:r>
            <a:r>
              <a:rPr lang="ka-GE" sz="5500" b="1" u="sng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ინჟინერია</a:t>
            </a:r>
            <a:endParaRPr lang="en-US" sz="55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3504" y="3602405"/>
            <a:ext cx="6261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3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და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5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2F5F-B957-4BD4-82FB-99BEFEBA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84" y="55286"/>
            <a:ext cx="9891710" cy="145876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ka-GE" sz="67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გამოყენების სფეროები</a:t>
            </a:r>
            <a:r>
              <a:rPr lang="ka-GE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ka-GE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030345" y="2077278"/>
            <a:ext cx="75310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რობოტები</a:t>
            </a:r>
            <a:b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ჭკვიანი მოწყობილობები</a:t>
            </a:r>
            <a:b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ka-GE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სამედიცინო სფერო</a:t>
            </a:r>
          </a:p>
          <a:p>
            <a:pPr algn="ctr"/>
            <a:endParaRPr lang="ka-GE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სამხედრო სფერო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731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sktop vs Laptop vs Tab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269" y="5311301"/>
            <a:ext cx="3078848" cy="15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იყიდეთ ახალი VR სათვალე განახლებული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97" y="3977488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3" y="3483241"/>
            <a:ext cx="3861656" cy="3268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34" y="120834"/>
            <a:ext cx="1297124" cy="878162"/>
          </a:xfrm>
          <a:prstGeom prst="rect">
            <a:avLst/>
          </a:prstGeom>
        </p:spPr>
      </p:pic>
      <p:pic>
        <p:nvPicPr>
          <p:cNvPr id="7" name="Picture 6" descr="Raspberry Pi 1B+ V1.2 | RAM Electronics websit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62" y="4310126"/>
            <a:ext cx="1068698" cy="106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032" y="1892428"/>
            <a:ext cx="1591750" cy="1638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46" y="120834"/>
            <a:ext cx="2490354" cy="142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19" y="-129396"/>
            <a:ext cx="6578126" cy="3088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66" y="5333105"/>
            <a:ext cx="1203645" cy="11547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48" y="2484904"/>
            <a:ext cx="1338912" cy="8033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40" y="5558546"/>
            <a:ext cx="1655067" cy="12070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13" y="3896611"/>
            <a:ext cx="2188523" cy="1579287"/>
          </a:xfrm>
          <a:prstGeom prst="rect">
            <a:avLst/>
          </a:prstGeom>
        </p:spPr>
      </p:pic>
      <p:pic>
        <p:nvPicPr>
          <p:cNvPr id="1026" name="Picture 2" descr="Buy China Wholesale Wifi Network Access Point Device-indoor &amp; Wifi Network  Access Point Device-indoor | Globalsources.co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69" y="3004780"/>
            <a:ext cx="1052123" cy="105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4716" y="4050544"/>
            <a:ext cx="3488422" cy="26163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125" y="2829876"/>
            <a:ext cx="1764796" cy="15758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09" y="1618713"/>
            <a:ext cx="1699280" cy="16863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228" y="2536767"/>
            <a:ext cx="977432" cy="125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2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1E07-2DCA-45B7-890E-522749051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835" y="178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a-GE" sz="6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ხელოვნური ინტელექტი</a:t>
            </a:r>
            <a:endParaRPr lang="en-US" sz="60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Raspberry Pi 4 Model B, 4GB SDRAM, Quad Core 64-Bit Computer w/ Bluetooth, WiFi - Picture 1 of 8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82697">
            <a:off x="130639" y="4196074"/>
            <a:ext cx="2875767" cy="28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.com: Raspberry Pi Camera Module V2-8 Megapixel,1080p (RPI ...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327634" y="2838065"/>
            <a:ext cx="1787108" cy="215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8 Evertech Housing CCTV Security Surveillance Outdoor Camera Boxes Weatherproof - Picture 1 of 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365559" y="1644421"/>
            <a:ext cx="2346784" cy="176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CV - Wikipedia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3892" y="3916606"/>
            <a:ext cx="996250" cy="12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T12A01: FUNDAMENTALS OF PYTHON PROGRAMMING (SF) (SYNCHRONOUS E-LEARNING) -  NTUC LearningHub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9750" y="3610422"/>
            <a:ext cx="2177350" cy="122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YOLO fast object detection and classification » AI Geek Programmer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0500" y="1698266"/>
            <a:ext cx="4194176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ensorFlow - Wikipedia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084" y="5009135"/>
            <a:ext cx="2206103" cy="14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emystifying PyTorch Custom Modules | by Dagang Wei | Feb, 2024 | Medium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3635" y="4810269"/>
            <a:ext cx="2210872" cy="110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Object Recognition Software - Winklix - Software Development Blo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2531" y="4241072"/>
            <a:ext cx="3209178" cy="180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72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2F5F-B957-4BD4-82FB-99BEFEBA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618518"/>
            <a:ext cx="9891710" cy="145876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a-GE" sz="67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რას ვისწავლით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16000" y="2317290"/>
            <a:ext cx="10337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დაპროგრამება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მიკროპროცესორების არქიტექტურა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ელექტრული წრედები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ელექტრონული მოწყობილობები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ოპერაციული სისტემები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სისტემური დაპროგრამება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ჩაშენებული ელექტრონული სისტემები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8617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2F5F-B957-4BD4-82FB-99BEFEBA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618518"/>
            <a:ext cx="9891710" cy="145876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a-GE" sz="67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კიდევ რას ვისწავლით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16000" y="2554356"/>
            <a:ext cx="88071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დრონები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ხელოვნური ინტელექტი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მანქანური სწავლება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კიბერუსაფრთხოება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a-GE" sz="3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ვებ დაპროგრამება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848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2F5F-B957-4BD4-82FB-99BEFEBAB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701" y="618518"/>
            <a:ext cx="9891710" cy="576958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a-GE" sz="67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ხარისხის მისაღებად პრაქტიკული პროექტის შესრულება არის აუცილებელი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57223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16c05727-aa75-4e4a-9b5f-8a80a1165891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88</Words>
  <Application>Microsoft Office PowerPoint</Application>
  <PresentationFormat>Widescreen</PresentationFormat>
  <Paragraphs>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რა არის კომპიუტერული ინჟინერია</vt:lpstr>
      <vt:lpstr>რა არის კომპიუტერული ინჟინერია?</vt:lpstr>
      <vt:lpstr>გამოყენების სფეროები </vt:lpstr>
      <vt:lpstr>PowerPoint Presentation</vt:lpstr>
      <vt:lpstr>ხელოვნური ინტელექტი</vt:lpstr>
      <vt:lpstr>რას ვისწავლით</vt:lpstr>
      <vt:lpstr>კიდევ რას ვისწავლით</vt:lpstr>
      <vt:lpstr>ხარისხის მისაღებად პრაქტიკული პროექტის შესრულება არის აუცილებელი</vt:lpstr>
      <vt:lpstr>PowerPoint Presentation</vt:lpstr>
      <vt:lpstr>PowerPoint Presentation</vt:lpstr>
      <vt:lpstr>PowerPoint Presentation</vt:lpstr>
      <vt:lpstr>რას გპირდებით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Tamar Ghvinianidze</dc:creator>
  <cp:lastModifiedBy>პაატა გოგიშვილი</cp:lastModifiedBy>
  <cp:revision>43</cp:revision>
  <dcterms:created xsi:type="dcterms:W3CDTF">2024-02-13T12:44:41Z</dcterms:created>
  <dcterms:modified xsi:type="dcterms:W3CDTF">2025-07-11T14:01:18Z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